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.png"/><Relationship Id="rId5" Type="http://schemas.openxmlformats.org/officeDocument/2006/relationships/image" Target="../media/image3.png"/><Relationship Id="rId6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6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Savršeno ti PRISTAJE? IZVRSNO!</a:t>
            </a:r>
            <a:b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AKO TO NIJE SLUČAJ, POSTUPAK POVRATA VRLO JE JEDNOSTAVAN.</a:t>
            </a:r>
            <a:endParaRPr b="0" i="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PRIPREMA PAKETA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Ovaj ti je paket poslao naš partner.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Ako želiš vratiti jedan artikl ili više njih,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to možeš učiniti s pomoću listića za povrat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isporučenog u paketu.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3"/>
            <a:ext cx="3892800" cy="20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POVRAT ROBE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Artikl ili artikle možeš vratiti u roku od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dana putem Hrvatske pošte</a:t>
            </a:r>
            <a:r>
              <a:rPr lang="de-DE" sz="900"/>
              <a:t>.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Važno: Povrat pošalji izravno našem partneru,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 ne Zalandu.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Za povrate upotrijebi naljepnicu za povrat koja je bila sadržana u paketu pošiljke tijekom dostave. Netočna naljepnica za povrat može dovesti do pogrešno usmjerenih povrata i, posljedično, kašnjenja u obradi povrata.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813430" y="267349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POVRAT NOVCA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Kada naš partner primi vraćeni artikl ili više njih,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o tome će te obavijestiti porukom e-pošte s potvrdom.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će provesti povrat novca. </a:t>
            </a:r>
            <a:r>
              <a:rPr b="0" i="0" lang="de-DE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.</a:t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*Nemaš listić za povrat? Imaš dodatna pitanja? Posjeti www.zalando.hr/faq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44055" y="1646468"/>
            <a:ext cx="1085400" cy="790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720" cy="88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902575" y="1554317"/>
            <a:ext cx="824400" cy="97452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54375" y="225725"/>
            <a:ext cx="2137900" cy="399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